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</p:sldMasterIdLst>
  <p:notesMasterIdLst>
    <p:notesMasterId r:id="rId26"/>
  </p:notesMasterIdLst>
  <p:sldIdLst>
    <p:sldId id="437" r:id="rId2"/>
    <p:sldId id="551" r:id="rId3"/>
    <p:sldId id="550" r:id="rId4"/>
    <p:sldId id="552" r:id="rId5"/>
    <p:sldId id="553" r:id="rId6"/>
    <p:sldId id="554" r:id="rId7"/>
    <p:sldId id="564" r:id="rId8"/>
    <p:sldId id="565" r:id="rId9"/>
    <p:sldId id="556" r:id="rId10"/>
    <p:sldId id="566" r:id="rId11"/>
    <p:sldId id="555" r:id="rId12"/>
    <p:sldId id="567" r:id="rId13"/>
    <p:sldId id="568" r:id="rId14"/>
    <p:sldId id="571" r:id="rId15"/>
    <p:sldId id="569" r:id="rId16"/>
    <p:sldId id="570" r:id="rId17"/>
    <p:sldId id="557" r:id="rId18"/>
    <p:sldId id="558" r:id="rId19"/>
    <p:sldId id="559" r:id="rId20"/>
    <p:sldId id="572" r:id="rId21"/>
    <p:sldId id="573" r:id="rId22"/>
    <p:sldId id="560" r:id="rId23"/>
    <p:sldId id="561" r:id="rId24"/>
    <p:sldId id="476" r:id="rId2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il" initials="S" lastIdx="1" clrIdx="0">
    <p:extLst>
      <p:ext uri="{19B8F6BF-5375-455C-9EA6-DF929625EA0E}">
        <p15:presenceInfo xmlns:p15="http://schemas.microsoft.com/office/powerpoint/2012/main" userId="S-1-5-21-1702600988-2880238156-3608837172-1138" providerId="AD"/>
      </p:ext>
    </p:extLst>
  </p:cmAuthor>
  <p:cmAuthor id="2" name="shalhuddin tutul" initials="st" lastIdx="16" clrIdx="1">
    <p:extLst>
      <p:ext uri="{19B8F6BF-5375-455C-9EA6-DF929625EA0E}">
        <p15:presenceInfo xmlns:p15="http://schemas.microsoft.com/office/powerpoint/2012/main" userId="98e222d62d2cd9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A63"/>
    <a:srgbClr val="F2AD84"/>
    <a:srgbClr val="8EBBB8"/>
    <a:srgbClr val="827478"/>
    <a:srgbClr val="CD7E6E"/>
    <a:srgbClr val="F6BC92"/>
    <a:srgbClr val="C8B3B6"/>
    <a:srgbClr val="935877"/>
    <a:srgbClr val="4E2837"/>
    <a:srgbClr val="918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6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814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81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57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8086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3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09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252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38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96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1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91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1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7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77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24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30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03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872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5">
            <a:extLst>
              <a:ext uri="{FF2B5EF4-FFF2-40B4-BE49-F238E27FC236}">
                <a16:creationId xmlns:a16="http://schemas.microsoft.com/office/drawing/2014/main" id="{A299B8BC-F45D-485D-9004-D0D02386E158}"/>
              </a:ext>
            </a:extLst>
          </p:cNvPr>
          <p:cNvSpPr txBox="1"/>
          <p:nvPr/>
        </p:nvSpPr>
        <p:spPr>
          <a:xfrm>
            <a:off x="3107095" y="3402866"/>
            <a:ext cx="6895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DEBONAIR </a:t>
            </a:r>
            <a:r>
              <a:rPr lang="en-US" altLang="zh-CN" sz="6000" b="1" dirty="0">
                <a:latin typeface="Calibri" panose="020F0502020204030204" pitchFamily="34" charset="0"/>
                <a:cs typeface="Calibri" panose="020F0502020204030204" pitchFamily="34" charset="0"/>
              </a:rPr>
              <a:t>LIMITED</a:t>
            </a:r>
            <a:endParaRPr lang="zh-CN" altLang="en-US" sz="6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9349" y="4456016"/>
            <a:ext cx="7348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ea typeface="ADLaM Display" panose="02010000000000000000" pitchFamily="2" charset="0"/>
                <a:cs typeface="Calibri" panose="020F0502020204030204" pitchFamily="34" charset="0"/>
              </a:rPr>
              <a:t>Fleece Wear Sample Presentation</a:t>
            </a:r>
          </a:p>
          <a:p>
            <a:pPr algn="ctr"/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Debonair Logo">
            <a:extLst>
              <a:ext uri="{FF2B5EF4-FFF2-40B4-BE49-F238E27FC236}">
                <a16:creationId xmlns:a16="http://schemas.microsoft.com/office/drawing/2014/main" id="{95957042-5CB5-BD61-A9A0-5BF55DAAC1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21" y="481953"/>
            <a:ext cx="2761535" cy="27494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Napapijri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Yupik W 2.0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Light Mini Curly Recycle 100% Polyester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CAF552-B1D6-114E-AD98-FF207601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944" y="0"/>
            <a:ext cx="2474056" cy="3394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F9CC9-79B3-3F27-8FAE-0C4621CF0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38" y="0"/>
            <a:ext cx="2426406" cy="33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Napapijri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TEV HZ FLAG 1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Ceramic Polar Recycle 100% Polyester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8F0D6-BD81-F8BA-DE12-9860DF89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250" y="0"/>
            <a:ext cx="2327750" cy="3394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31132F-5C36-D4C5-3190-9443C14F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305" y="-1"/>
            <a:ext cx="1216945" cy="3394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A0EE0B-A9B9-925D-B19E-FDD96F413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59" y="-2"/>
            <a:ext cx="2311863" cy="33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4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Napapijri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Teide W 2.0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Light Mini Curly Recycle 100% Polyester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166833-2DD3-972B-424E-B26F7261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294" y="0"/>
            <a:ext cx="2255706" cy="3394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DACB97-6101-1075-E1B1-31D24F15A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879" y="-1"/>
            <a:ext cx="2034415" cy="339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9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Napapijri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T-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Cuverville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HZ W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Rocky Fleece Recycle 100% Polyester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AB810-B6D7-D6FE-470B-C034A7BE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068" y="0"/>
            <a:ext cx="2362932" cy="3394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99934-FE26-7AED-7EB6-5BB2D157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40" y="-1"/>
            <a:ext cx="2314028" cy="33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5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Tom Tailor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1020972 - Reversible Teddy Vest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100% Polyester Fake Fur &amp; 100% Polyester 300T</a:t>
            </a:r>
          </a:p>
          <a:p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9276F-0686-DD28-1B4E-8AA39F2F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93" y="0"/>
            <a:ext cx="1581507" cy="2784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67CCEB-3585-3B47-B081-53058B80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161" y="0"/>
            <a:ext cx="1610332" cy="2784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D253D2-0781-8AF4-1527-7EAA34DF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763" y="1"/>
            <a:ext cx="1825043" cy="2784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80431-6781-1F02-E915-DF476FC69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753" y="1"/>
            <a:ext cx="1660010" cy="27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11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Tom Tailor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1027030 - Teddy Jacket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100% Polyester Teddy 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00B3F8-6D30-0E8B-4B4A-64995B15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931" y="0"/>
            <a:ext cx="2563069" cy="3137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4A5424-E4A5-5F44-1EEC-B41341DAC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26" y="0"/>
            <a:ext cx="1781905" cy="3137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65D73A-A4BC-6297-FA30-2F80C429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27" y="1"/>
            <a:ext cx="2091699" cy="31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2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Tom Tailor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1020979 - Teddy Jacket with Hood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100% Polyester Teddy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8006E-55F3-E57B-1213-549732EC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869" y="0"/>
            <a:ext cx="2249131" cy="3141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3C40B7-7E19-28AD-EA89-686EDDEB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799" y="3664"/>
            <a:ext cx="2192070" cy="31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31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Tom Tailor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1040647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FB- CKN- 20009, 100% Polyester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AC843-1F63-5F77-6734-6FE171F0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9" y="0"/>
            <a:ext cx="2080591" cy="374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53D489-4709-AC8F-4950-5B9AE7C7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974" y="0"/>
            <a:ext cx="1213435" cy="374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5501DB-0C94-6F52-79D5-3E74FCCE9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759" y="0"/>
            <a:ext cx="2109210" cy="374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982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75285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Columbia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EK0056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100% Polyester Omni-Shield Storm Lite DP, Dull Face &amp; 60% Polyester, 35% Nylon, 5% Elastane New Honeybee Smooth Face Fleece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08477A-EADE-019B-AC91-D35027C6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717" y="0"/>
            <a:ext cx="1811283" cy="2899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05690C-3CF4-D211-BABC-B6D05F4F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34" y="-3725"/>
            <a:ext cx="1811283" cy="290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8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Columbia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</a:t>
            </a:r>
            <a:r>
              <a:rPr lang="en-US" sz="1800" dirty="0"/>
              <a:t>EL1031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100% Polyester Omni-Shield Storm Lite DP, Dull Face &amp; 100% Polyester  EU High Pile Tech Fleece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F5E7AE-1EB5-6D20-A790-6BBE33D2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674" y="3785"/>
            <a:ext cx="2316326" cy="3007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80C58D-608F-445A-EC8F-B8B54511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647" y="0"/>
            <a:ext cx="2261027" cy="300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9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Dickies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TW701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310 GSM 93% POLYESTER / 7% ELASTANE DOUBLE FACE DOBBY W/ WARP STRETCH, BACKSIDE BRUSH, PFC FREE DWR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57343-A47D-7F0C-76EA-EF88C46655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111" y="0"/>
            <a:ext cx="1772889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73409-DCA8-30E0-CCF5-1A0F79C25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632" y="0"/>
            <a:ext cx="1329479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AB5B1-08C5-75C8-CA5B-EF3C2D7C3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538" y="0"/>
            <a:ext cx="200209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41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7250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Columbia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AO0771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100% Polyester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Thermo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Trek OHR Windbreaker Heat Seal Water Repellent &amp; 100% Cotton Jersey Heather Faced/Solid, Back Spacer Knit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581948-A8D6-5D02-FC58-F0AB6C5A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292" y="0"/>
            <a:ext cx="2285708" cy="3106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2B388B-40C8-CD73-D5CA-B8E2E66A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003" y="1"/>
            <a:ext cx="2372289" cy="310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Columbia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AG0055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100% Polyester Bonded perforated face fleece, Embossed &amp; 100% Polyester Windbreaker Bonded Baffle 2 inch Width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48E44-96D0-6DA0-F901-299042EA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203" y="0"/>
            <a:ext cx="1339797" cy="3087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9305C8-31C5-3D09-11BB-2434484D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108" y="0"/>
            <a:ext cx="1954095" cy="308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45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Only &amp; Sons 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Ons Mateo AOP Sherpa Jacket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100% Polyester Sherpa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BC57C-F353-6D1A-9D45-5F4D2FB4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272" y="0"/>
            <a:ext cx="2338728" cy="3214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DBB70B-0253-2530-1D04-DBB8E4A2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72" y="0"/>
            <a:ext cx="2351452" cy="32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Only &amp; Sons 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Ons Fernando Mix Sherpa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100% Polyester Sherpa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26B7C-1CBC-C773-7565-2AD5D8D20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545" y="0"/>
            <a:ext cx="2590455" cy="34643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F0AB44-91C0-96EF-C666-E0B37F7B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0" y="0"/>
            <a:ext cx="2410315" cy="34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01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59660" y="4938577"/>
            <a:ext cx="299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Calibri" panose="020F0502020204030204" pitchFamily="34" charset="0"/>
                <a:cs typeface="Calibri" panose="020F0502020204030204" pitchFamily="34" charset="0"/>
              </a:rPr>
              <a:t>THANK </a:t>
            </a:r>
            <a:r>
              <a:rPr lang="en-US" altLang="zh-CN" sz="4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</a:p>
        </p:txBody>
      </p:sp>
      <p:pic>
        <p:nvPicPr>
          <p:cNvPr id="4" name="图片 3" descr="studio_nir_meiri5"/>
          <p:cNvPicPr>
            <a:picLocks noChangeAspect="1"/>
          </p:cNvPicPr>
          <p:nvPr/>
        </p:nvPicPr>
        <p:blipFill rotWithShape="1">
          <a:blip r:embed="rId4"/>
          <a:srcRect l="12998" t="12853" r="10306" b="20143"/>
          <a:stretch/>
        </p:blipFill>
        <p:spPr>
          <a:xfrm flipH="1">
            <a:off x="3996848" y="0"/>
            <a:ext cx="6426928" cy="64670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179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Dickies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TW702 (M DICKIES Protect FULL ZIP HOODIE) 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310 GSM 93% POLYESTER / 7% SPANDEX DOUBLE FACE DOBBY WITH WARP STRETCH, BACKSIDE BRUSH, PFC FREE DWR</a:t>
            </a:r>
          </a:p>
          <a:p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1E836-0A03-92AC-F55C-3B7FB8A85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96" y="0"/>
            <a:ext cx="1736633" cy="3737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EF68D2-5257-433A-C251-5B6AAC2CA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164" y="0"/>
            <a:ext cx="1789835" cy="3737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F93A-256D-6B97-E642-66AB93E985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629" y="0"/>
            <a:ext cx="1102535" cy="37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4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Dickies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Red Chute Sherpa W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POPCORN SHERPA 2 (FLF3609), LIGHT 66 CLOTH REC- 2974 / D9351(D60976C</a:t>
            </a:r>
          </a:p>
          <a:p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15BB12-F117-E2AA-85FD-51264046B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19" y="0"/>
            <a:ext cx="2543181" cy="3356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0F818D-0FF6-3A32-6608-47EFF364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617" y="0"/>
            <a:ext cx="1238202" cy="3350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81F81D-0078-BEF0-78D8-F201B2A1F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623" y="1"/>
            <a:ext cx="2504994" cy="33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Dickies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Style: Red Chute Sherpa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POPCORN SHERPA 2 (FLF3609), LIGHT 66 CLOTH REC- 2974 / D9351(D60976C)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35FC6F-71A4-6054-CA32-1E0B23F6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967" y="0"/>
            <a:ext cx="2444033" cy="3156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F270F8-0AB2-DBB8-69EC-BA8210F3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689" y="2"/>
            <a:ext cx="1041278" cy="3156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17329B-588E-F175-DEEF-FF297358A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02" y="3"/>
            <a:ext cx="2508487" cy="31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0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Dickies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Falkvilly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Sherpa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Popcorn Sherpa 2 jacquard EU9008B (FLF3561), 66 Cloth REC  (D60796C)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75D88-08E0-EF8B-6E1A-F472B1C0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503" y="0"/>
            <a:ext cx="2668497" cy="3324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3E9D7A-9FCF-B726-9345-F4AAD16C3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491" y="0"/>
            <a:ext cx="1467012" cy="33335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8011EA-3294-88EC-4E3D-326E4475D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893" y="-4698"/>
            <a:ext cx="2689598" cy="33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9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Dickies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Camden Fleece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Basic polar fleece rec (KTF155-PFZ93), Light 66 Cloth REC- 2974 / D9351 (D60796C)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694A57-7D31-71B8-0A8D-B1CDA92D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104" y="0"/>
            <a:ext cx="2402896" cy="3300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33797F-EB2F-5483-A9DF-E5B82B4E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926" y="1"/>
            <a:ext cx="1177178" cy="3300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A8685-9DAD-FA27-55B1-535DE478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-1"/>
            <a:ext cx="2515926" cy="33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7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Dickies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Hays Quarter Zip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100% Polyester, Popcorn Sherpa 2 jacquard EU9008B 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190FC-1D6C-49AC-F521-9EEFD9E4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09" y="1"/>
            <a:ext cx="2148191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5952C-4F8A-6A17-2E7A-4F55C955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617" y="-1"/>
            <a:ext cx="1005192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248FD-0FA7-24FE-88D5-128EB7DF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813" y="0"/>
            <a:ext cx="196880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1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4607" y="3086502"/>
            <a:ext cx="6349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Buyer: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Napapijri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Style: T-ARGIENT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Fabric: RH MICRO CURLY JACQUARD REC 100% PL-Actual color and Quality 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02BE1-2B34-A68C-D29B-48DBB26E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40290" y="0"/>
            <a:ext cx="2251710" cy="28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46E28-9F8B-687D-BF71-35BA8F45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34755" y="0"/>
            <a:ext cx="1105535" cy="28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6DD882-4AEA-9902-3722-7A70318DF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523990" y="-1"/>
            <a:ext cx="2310765" cy="287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85002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BEAUTIFY_FLAG" val="#wm#"/>
  <p:tag name="KSO_WM_TEMPLATE_CATEGORY" val="diagram"/>
  <p:tag name="KSO_WM_TEMPLATE_INDEX" val="20200328"/>
  <p:tag name="KSO_WM_SLIDE_LAYOUT" val="a_d"/>
  <p:tag name="KSO_WM_SLIDE_LAYOUT_CNT" val="1_1"/>
  <p:tag name="KSO_WM_UNIT_SHOW_EDIT_AREA_INDICATION" val="1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,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frame&quot;&#10;        }&#10;    ],&#10;    &quot;direction&quot;: 1,&#10;    &quot;id&quot;: &quot;2020-03-13T11:30:21&quot;,&#10;    &quot;margin&quot;: {&#10;        &quot;bottom&quot;: 1.690000057220459,&#10;        &quot;left&quot;: 1.2699999809265137,&#10;        &quot;right&quot;: 1.2699999809265137,&#10;        &quot;top&quot;: 1.690000057220459&#10;    },&#10;    &quot;maxSize&quot;: {&#10;        &quot;size1&quot;: 64&#10;    },&#10;    &quot;minSize&quot;: {&#10;        &quot;size1&quot;: 38.399999999999999&#10;    },&#10;    &quot;normalSize&quot;: {&#10;        &quot;size1&quot;: 63.537500000000001&#10;    },&#10;    &quot;subLayout&quot;: [&#10;        {&#10;            &quot;backgroundInfo&quot;: [&#10;                {&#10;                    &quot;bottom&quot;: 0,&#10;                    &quot;bottomAbs&quot;: false,&#10;                    &quot;left&quot;: 0,&#10;                    &quot;leftAbs&quot;: false,&#10;                    &quot;right&quot;: 0.33660468500000001,&#10;                    &quot;rightAbs&quot;: false,&#10;                    &quot;top&quot;: 0,&#10;                    &quot;topAbs&quot;: false,&#10;                    &quot;type&quot;: &quot;leftRight&quot;&#10;                }&#10;            ],&#10;            &quot;horizontalAlign&quot;: 2,&#10;            &quot;id&quot;: &quot;2020-03-13T11:30:21&quot;,&#10;            &quot;margin&quot;: {&#10;                &quot;bottom&quot;: 1.690000057220459,&#10;                &quot;left&quot;: 1.2699999809265137,&#10;                &quot;right&quot;: 0.026000002399086952,&#10;                &quot;top&quot;: 1.690000057220459&#10;            },&#10;            &quot;type&quot;: 0,&#10;            &quot;verticalAlign&quot;: 1&#10;        },&#10;        {&#10;            &quot;id&quot;: &quot;2020-03-13T11:30:21&quot;,&#10;            &quot;margin&quot;: {&#10;                &quot;bottom&quot;: 5.2800002098083496,&#10;                &quot;left&quot;: 2.1700000762939453,&#10;                &quot;right&quot;: 3.4300000667572021,&#10;                &quot;top&quot;: 5.2800002098083496&#10;            },&#10;            &quot;type&quot;: 0&#10;        }&#10;    ],&#10;    &quot;type&quot;: 0&#10;}&#10;"/>
  <p:tag name="KSO_WM_SLIDE_CAN_ADD_NAVIGATION" val="1"/>
  <p:tag name="KSO_WM_SLIDE_BACKGROUND" val="[&quot;general&quot;,&quot;frame&quot;,&quot;leftRight&quot;]"/>
  <p:tag name="KSO_WM_SLIDE_RATIO" val="1.777778"/>
  <p:tag name="KSO_WM_SLIDE_MODEL_TYPE" val="cover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600</Words>
  <Application>Microsoft Office PowerPoint</Application>
  <PresentationFormat>Widescreen</PresentationFormat>
  <Paragraphs>135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&lt;mohit.sadi@canda.com&gt;</dc:creator>
  <cp:lastModifiedBy>Soikat</cp:lastModifiedBy>
  <cp:revision>329</cp:revision>
  <dcterms:created xsi:type="dcterms:W3CDTF">2017-04-08T02:39:00Z</dcterms:created>
  <dcterms:modified xsi:type="dcterms:W3CDTF">2023-10-26T11:44:13Z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